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atamaran" pitchFamily="2" charset="77"/>
      <p:regular r:id="rId11"/>
      <p:bold r:id="rId12"/>
    </p:embeddedFont>
    <p:embeddedFont>
      <p:font typeface="Montserrat" pitchFamily="2" charset="77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5dce780d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5dce780d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f737a8be3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f737a8be3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073a30795e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073a30795e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fa9c6530b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fa9c6530b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f19777a0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ff19777a0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f19777a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f19777a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f9fa8eb841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f9fa8eb841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737a8be3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737a8be3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000"/>
          </a:blip>
          <a:srcRect t="6093" b="9632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1547550"/>
            <a:ext cx="9144000" cy="20484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0" y="2025462"/>
            <a:ext cx="9144000" cy="54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LANL Team Update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0" y="2996877"/>
            <a:ext cx="914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10/23/2024</a:t>
            </a:r>
            <a:endParaRPr sz="2400" b="1" dirty="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88" b="1" dirty="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Izzy Baumler, Dalton </a:t>
            </a:r>
            <a:r>
              <a:rPr lang="en" sz="2288" b="1" dirty="0" err="1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Boeckmann</a:t>
            </a:r>
            <a:r>
              <a:rPr lang="en" sz="2288" b="1" dirty="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, Morgan </a:t>
            </a:r>
            <a:r>
              <a:rPr lang="en" sz="2288" b="1" dirty="0" err="1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Gullo</a:t>
            </a:r>
            <a:r>
              <a:rPr lang="en" sz="2288" b="1" dirty="0">
                <a:solidFill>
                  <a:srgbClr val="E09F3E"/>
                </a:solidFill>
                <a:latin typeface="Montserrat"/>
                <a:ea typeface="Montserrat"/>
                <a:cs typeface="Montserrat"/>
                <a:sym typeface="Montserrat"/>
              </a:rPr>
              <a:t>, Jade Waldron</a:t>
            </a:r>
            <a:endParaRPr sz="2288" b="1" dirty="0">
              <a:solidFill>
                <a:srgbClr val="E09F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575" y="4091875"/>
            <a:ext cx="2871216" cy="55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Mission Statement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96000" y="1298750"/>
            <a:ext cx="8434500" cy="3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</a:rPr>
              <a:t>There should be such a technology that has 6 DOF and can move through its full range of motion in each degree of freedom at 1 Hz.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dk1"/>
                </a:solidFill>
              </a:rPr>
              <a:t>Constraints:</a:t>
            </a:r>
            <a:endParaRPr sz="1900" u="sng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Degrees of freedom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Workspace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Weight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Strength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Speed of movement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Weekly Updates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14150" y="1115250"/>
            <a:ext cx="8699700" cy="3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Finishing DR2 Report</a:t>
            </a:r>
            <a:endParaRPr sz="1800">
              <a:solidFill>
                <a:schemeClr val="dk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Concept Refinement</a:t>
            </a:r>
            <a:endParaRPr sz="1800">
              <a:solidFill>
                <a:schemeClr val="dk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Concept Selection</a:t>
            </a:r>
            <a:endParaRPr sz="1800">
              <a:solidFill>
                <a:schemeClr val="dk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Preliminary CAD Model</a:t>
            </a:r>
            <a:endParaRPr sz="1800">
              <a:solidFill>
                <a:schemeClr val="dk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Final edits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Scheduled final presentation on November 22nd</a:t>
            </a:r>
            <a:endParaRPr sz="18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Concepts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l="6057" r="12416" b="10047"/>
          <a:stretch/>
        </p:blipFill>
        <p:spPr>
          <a:xfrm>
            <a:off x="908525" y="1233075"/>
            <a:ext cx="3394551" cy="33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7277" y="1043075"/>
            <a:ext cx="2290850" cy="350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Concepts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50" y="1066800"/>
            <a:ext cx="4304386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036" y="1257600"/>
            <a:ext cx="4132564" cy="2628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Planning for Embodiment Design Process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l="9453" t="1234"/>
          <a:stretch/>
        </p:blipFill>
        <p:spPr>
          <a:xfrm>
            <a:off x="3675300" y="929752"/>
            <a:ext cx="5362350" cy="37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367400" y="1169850"/>
            <a:ext cx="3432300" cy="30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Organized a detailed Gantt chart for the embodiment design process, once we choose a final design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Planning to closely follow this schedule to ensure things are finished and validated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Schedule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25" y="1066800"/>
            <a:ext cx="7619739" cy="350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500000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Upcoming Week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0" y="4724400"/>
            <a:ext cx="9144000" cy="421200"/>
          </a:xfrm>
          <a:prstGeom prst="rect">
            <a:avLst/>
          </a:prstGeom>
          <a:solidFill>
            <a:srgbClr val="500000"/>
          </a:solidFill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128000" y="1072200"/>
            <a:ext cx="8779800" cy="3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Meeting with our Sponsor this Friday (10/25)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Continue following Embodiment design schedule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Finish DR2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Microsoft Macintosh PowerPoint</Application>
  <PresentationFormat>On-screen Show (16:9)</PresentationFormat>
  <Paragraphs>37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Montserrat</vt:lpstr>
      <vt:lpstr>Open Sans</vt:lpstr>
      <vt:lpstr>Catamaran</vt:lpstr>
      <vt:lpstr>Simple Light</vt:lpstr>
      <vt:lpstr>LANL Team Update</vt:lpstr>
      <vt:lpstr>Mission Statement</vt:lpstr>
      <vt:lpstr>Weekly Updates</vt:lpstr>
      <vt:lpstr>Concepts </vt:lpstr>
      <vt:lpstr>Concepts </vt:lpstr>
      <vt:lpstr>Planning for Embodiment Design Process </vt:lpstr>
      <vt:lpstr>Schedule</vt:lpstr>
      <vt:lpstr>Upcoming Week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Gullo, Morgan</cp:lastModifiedBy>
  <cp:revision>1</cp:revision>
  <dcterms:modified xsi:type="dcterms:W3CDTF">2025-04-06T20:19:47Z</dcterms:modified>
</cp:coreProperties>
</file>